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6"/>
  </p:notesMasterIdLst>
  <p:sldIdLst>
    <p:sldId id="342" r:id="rId2"/>
    <p:sldId id="356" r:id="rId3"/>
    <p:sldId id="354" r:id="rId4"/>
    <p:sldId id="35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558CAED-0AA6-4855-9D8E-EF0EFF1C0DAB}" v="16" dt="2023-11-20T08:54:24.8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53089" autoAdjust="0"/>
  </p:normalViewPr>
  <p:slideViewPr>
    <p:cSldViewPr snapToGrid="0" snapToObjects="1" showGuides="1">
      <p:cViewPr>
        <p:scale>
          <a:sx n="33" d="100"/>
          <a:sy n="33" d="100"/>
        </p:scale>
        <p:origin x="3069" y="111"/>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8/10/relationships/authors" Targe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11/20/2023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F1"/>
                </a:solidFill>
                <a:effectLst/>
                <a:latin typeface="Söhne"/>
              </a:rPr>
              <a:t>Let’s get started. In this presentation, we'll unravel the mysteries of AI, its boundless possibilities, and the profound impact it holds over our tomorrow. </a:t>
            </a:r>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a:t>
            </a:fld>
            <a:endParaRPr lang="en-US" dirty="0"/>
          </a:p>
        </p:txBody>
      </p:sp>
    </p:spTree>
    <p:extLst>
      <p:ext uri="{BB962C8B-B14F-4D97-AF65-F5344CB8AC3E}">
        <p14:creationId xmlns:p14="http://schemas.microsoft.com/office/powerpoint/2010/main" val="2405721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ECECF1"/>
                </a:solidFill>
                <a:effectLst/>
                <a:latin typeface="Söhne"/>
              </a:rPr>
              <a:t>AI simulates human intelligence through algorithms learning from data, enabling predictions, automation, and problem-solving. It's transforming daily life and industries with smart tools and systems, while raising ethical questions about responsibility and the protection of rights and freedoms as it evolves.</a:t>
            </a:r>
            <a:endParaRPr lang="en-US" b="0" i="0" dirty="0">
              <a:effectLst/>
              <a:latin typeface="Söhne"/>
            </a:endParaRPr>
          </a:p>
        </p:txBody>
      </p:sp>
      <p:sp>
        <p:nvSpPr>
          <p:cNvPr id="4" name="Slide Number Placeholder 3"/>
          <p:cNvSpPr>
            <a:spLocks noGrp="1"/>
          </p:cNvSpPr>
          <p:nvPr>
            <p:ph type="sldNum" sz="quarter" idx="5"/>
          </p:nvPr>
        </p:nvSpPr>
        <p:spPr/>
        <p:txBody>
          <a:bodyPr/>
          <a:lstStyle/>
          <a:p>
            <a:fld id="{DEF75CB5-5666-5049-9AE0-38EFD385C21E}" type="slidenum">
              <a:rPr lang="en-US" smtClean="0"/>
              <a:t>2</a:t>
            </a:fld>
            <a:endParaRPr lang="en-US" dirty="0"/>
          </a:p>
        </p:txBody>
      </p:sp>
    </p:spTree>
    <p:extLst>
      <p:ext uri="{BB962C8B-B14F-4D97-AF65-F5344CB8AC3E}">
        <p14:creationId xmlns:p14="http://schemas.microsoft.com/office/powerpoint/2010/main" val="1444399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öhne"/>
              </a:rPr>
              <a:t>AI is like a muse: composing music, writing stories, and creating digital art, merging human creativity with machine intelligence. For personalized experiences, AI tailors your digital world, recommending and adapting to your unique tastes. In innovation, AI is the visionary, predicting outcomes and crafting solutions for global issues. These applications of AI are reshaping our future, bound only by our imagination.</a:t>
            </a:r>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1323410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F1"/>
                </a:solidFill>
                <a:effectLst/>
                <a:latin typeface="Söhne"/>
              </a:rPr>
              <a:t>Thank you. We extend our heartfelt gratitude for joining us. Until next time, take care and stay curious.</a:t>
            </a:r>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4</a:t>
            </a:fld>
            <a:endParaRPr lang="en-US" dirty="0"/>
          </a:p>
        </p:txBody>
      </p:sp>
    </p:spTree>
    <p:extLst>
      <p:ext uri="{BB962C8B-B14F-4D97-AF65-F5344CB8AC3E}">
        <p14:creationId xmlns:p14="http://schemas.microsoft.com/office/powerpoint/2010/main" val="302816634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en-US" dirty="0"/>
              <a:t>ARTIFICIAL</a:t>
            </a:r>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p:txBody>
          <a:bodyPr/>
          <a:lstStyle/>
          <a:p>
            <a:r>
              <a:rPr lang="en-US" dirty="0"/>
              <a:t>INTELLIGENCE</a:t>
            </a:r>
          </a:p>
        </p:txBody>
      </p:sp>
    </p:spTree>
    <p:extLst>
      <p:ext uri="{BB962C8B-B14F-4D97-AF65-F5344CB8AC3E}">
        <p14:creationId xmlns:p14="http://schemas.microsoft.com/office/powerpoint/2010/main" val="2498031464"/>
      </p:ext>
    </p:extLst>
  </p:cSld>
  <p:clrMapOvr>
    <a:masterClrMapping/>
  </p:clrMapOvr>
  <mc:AlternateContent xmlns:mc="http://schemas.openxmlformats.org/markup-compatibility/2006" xmlns:p14="http://schemas.microsoft.com/office/powerpoint/2010/main">
    <mc:Choice Requires="p14">
      <p:transition spd="slow" advClick="0" advTm="12000">
        <p14:vortex dir="r"/>
      </p:transition>
    </mc:Choice>
    <mc:Fallback xmlns="">
      <p:transition spd="slow" advClick="0" advTm="12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22159-4CE6-A5F1-7DCF-BF80AA3BAFB4}"/>
              </a:ext>
            </a:extLst>
          </p:cNvPr>
          <p:cNvSpPr>
            <a:spLocks noGrp="1"/>
          </p:cNvSpPr>
          <p:nvPr>
            <p:ph type="title"/>
          </p:nvPr>
        </p:nvSpPr>
        <p:spPr/>
        <p:txBody>
          <a:bodyPr/>
          <a:lstStyle/>
          <a:p>
            <a:pPr algn="ctr"/>
            <a:r>
              <a:rPr lang="en-US" dirty="0"/>
              <a:t>Deep Dive into AI</a:t>
            </a:r>
          </a:p>
        </p:txBody>
      </p:sp>
      <p:sp>
        <p:nvSpPr>
          <p:cNvPr id="3" name="Text Placeholder 2">
            <a:extLst>
              <a:ext uri="{FF2B5EF4-FFF2-40B4-BE49-F238E27FC236}">
                <a16:creationId xmlns:a16="http://schemas.microsoft.com/office/drawing/2014/main" id="{1AE029FE-C2B4-D7EA-EF0A-BFF9CA11D8BB}"/>
              </a:ext>
            </a:extLst>
          </p:cNvPr>
          <p:cNvSpPr>
            <a:spLocks noGrp="1"/>
          </p:cNvSpPr>
          <p:nvPr>
            <p:ph type="body" sz="quarter" idx="13"/>
          </p:nvPr>
        </p:nvSpPr>
        <p:spPr/>
        <p:txBody>
          <a:bodyPr/>
          <a:lstStyle/>
          <a:p>
            <a:pPr algn="ctr"/>
            <a:endParaRPr lang="en-US" sz="2400" dirty="0"/>
          </a:p>
          <a:p>
            <a:pPr algn="ctr"/>
            <a:r>
              <a:rPr lang="en-US" sz="2400" dirty="0"/>
              <a:t>Defining AI</a:t>
            </a:r>
          </a:p>
          <a:p>
            <a:pPr algn="ctr"/>
            <a:r>
              <a:rPr lang="en-US" sz="2400" dirty="0"/>
              <a:t>Real-World Applications</a:t>
            </a:r>
          </a:p>
          <a:p>
            <a:pPr algn="ctr"/>
            <a:r>
              <a:rPr lang="en-US" sz="2400" dirty="0"/>
              <a:t>Ethical Implications</a:t>
            </a:r>
          </a:p>
        </p:txBody>
      </p:sp>
      <p:sp>
        <p:nvSpPr>
          <p:cNvPr id="4" name="Footer Placeholder 3">
            <a:extLst>
              <a:ext uri="{FF2B5EF4-FFF2-40B4-BE49-F238E27FC236}">
                <a16:creationId xmlns:a16="http://schemas.microsoft.com/office/drawing/2014/main" id="{A01A71C3-B8CE-5324-84D8-C8529D567C4A}"/>
              </a:ext>
            </a:extLst>
          </p:cNvPr>
          <p:cNvSpPr>
            <a:spLocks noGrp="1"/>
          </p:cNvSpPr>
          <p:nvPr>
            <p:ph type="ftr" sz="quarter" idx="11"/>
          </p:nvPr>
        </p:nvSpPr>
        <p:spPr/>
        <p:txBody>
          <a:bodyPr/>
          <a:lstStyle/>
          <a:p>
            <a:r>
              <a:rPr lang="en-US" dirty="0"/>
              <a:t>Introduction</a:t>
            </a:r>
          </a:p>
        </p:txBody>
      </p:sp>
      <p:sp>
        <p:nvSpPr>
          <p:cNvPr id="5" name="Slide Number Placeholder 4">
            <a:extLst>
              <a:ext uri="{FF2B5EF4-FFF2-40B4-BE49-F238E27FC236}">
                <a16:creationId xmlns:a16="http://schemas.microsoft.com/office/drawing/2014/main" id="{D44BAE6F-B65D-ABAF-D6B2-D8C70FA941A0}"/>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Tree>
    <p:extLst>
      <p:ext uri="{BB962C8B-B14F-4D97-AF65-F5344CB8AC3E}">
        <p14:creationId xmlns:p14="http://schemas.microsoft.com/office/powerpoint/2010/main" val="3580589145"/>
      </p:ext>
    </p:extLst>
  </p:cSld>
  <p:clrMapOvr>
    <a:masterClrMapping/>
  </p:clrMapOvr>
  <mc:AlternateContent xmlns:mc="http://schemas.openxmlformats.org/markup-compatibility/2006" xmlns:p14="http://schemas.microsoft.com/office/powerpoint/2010/main">
    <mc:Choice Requires="p14">
      <p:transition spd="slow" p14:dur="900" advClick="0" advTm="22000">
        <p14:warp dir="in"/>
      </p:transition>
    </mc:Choice>
    <mc:Fallback xmlns="">
      <p:transition spd="slow" advClick="0" advTm="22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t>Applications</a:t>
            </a:r>
          </a:p>
        </p:txBody>
      </p:sp>
      <p:sp>
        <p:nvSpPr>
          <p:cNvPr id="4" name="Text Placeholder 3">
            <a:extLst>
              <a:ext uri="{FF2B5EF4-FFF2-40B4-BE49-F238E27FC236}">
                <a16:creationId xmlns:a16="http://schemas.microsoft.com/office/drawing/2014/main" id="{F7A615C6-5B0E-9C55-4354-0FE24FAB35EE}"/>
              </a:ext>
            </a:extLst>
          </p:cNvPr>
          <p:cNvSpPr>
            <a:spLocks noGrp="1"/>
          </p:cNvSpPr>
          <p:nvPr>
            <p:ph type="body" sz="quarter" idx="29"/>
          </p:nvPr>
        </p:nvSpPr>
        <p:spPr/>
        <p:txBody>
          <a:bodyPr/>
          <a:lstStyle/>
          <a:p>
            <a:r>
              <a:rPr lang="en-US" sz="3600" dirty="0"/>
              <a:t>Transformative Impact</a:t>
            </a:r>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p:txBody>
          <a:bodyPr/>
          <a:lstStyle/>
          <a:p>
            <a:r>
              <a:rPr lang="en-US" dirty="0"/>
              <a:t>Content Creation</a:t>
            </a:r>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p:txBody>
          <a:bodyPr/>
          <a:lstStyle/>
          <a:p>
            <a:r>
              <a:rPr lang="en-US" dirty="0"/>
              <a:t>Personalized Experiences</a:t>
            </a:r>
          </a:p>
        </p:txBody>
      </p:sp>
      <p:sp>
        <p:nvSpPr>
          <p:cNvPr id="32"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p:txBody>
          <a:bodyPr/>
          <a:lstStyle/>
          <a:p>
            <a:r>
              <a:rPr lang="en-US" dirty="0"/>
              <a:t>Innovative Solutions</a:t>
            </a:r>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dirty="0"/>
              <a:t>Pioneering  Progress</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Tree>
    <p:extLst>
      <p:ext uri="{BB962C8B-B14F-4D97-AF65-F5344CB8AC3E}">
        <p14:creationId xmlns:p14="http://schemas.microsoft.com/office/powerpoint/2010/main" val="2268963924"/>
      </p:ext>
    </p:extLst>
  </p:cSld>
  <p:clrMapOvr>
    <a:masterClrMapping/>
  </p:clrMapOvr>
  <mc:AlternateContent xmlns:mc="http://schemas.openxmlformats.org/markup-compatibility/2006" xmlns:p14="http://schemas.microsoft.com/office/powerpoint/2010/main">
    <mc:Choice Requires="p14">
      <p:transition spd="slow" p14:dur="900" advClick="0" advTm="29000">
        <p14:warp dir="in"/>
      </p:transition>
    </mc:Choice>
    <mc:Fallback xmlns="">
      <p:transition spd="slow" advClick="0" advTm="29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120AB-814F-B65C-A03C-82C74AC70AA9}"/>
              </a:ext>
            </a:extLst>
          </p:cNvPr>
          <p:cNvSpPr>
            <a:spLocks noGrp="1"/>
          </p:cNvSpPr>
          <p:nvPr>
            <p:ph type="title"/>
          </p:nvPr>
        </p:nvSpPr>
        <p:spPr/>
        <p:txBody>
          <a:bodyPr/>
          <a:lstStyle/>
          <a:p>
            <a:r>
              <a:rPr lang="en-US" dirty="0"/>
              <a:t>Thank You</a:t>
            </a:r>
          </a:p>
        </p:txBody>
      </p:sp>
      <p:sp>
        <p:nvSpPr>
          <p:cNvPr id="4" name="Text Placeholder 3">
            <a:extLst>
              <a:ext uri="{FF2B5EF4-FFF2-40B4-BE49-F238E27FC236}">
                <a16:creationId xmlns:a16="http://schemas.microsoft.com/office/drawing/2014/main" id="{23861222-F478-EB9C-9622-13997429189D}"/>
              </a:ext>
            </a:extLst>
          </p:cNvPr>
          <p:cNvSpPr>
            <a:spLocks noGrp="1"/>
          </p:cNvSpPr>
          <p:nvPr>
            <p:ph type="body" sz="quarter" idx="10"/>
          </p:nvPr>
        </p:nvSpPr>
        <p:spPr>
          <a:xfrm>
            <a:off x="0" y="6084278"/>
            <a:ext cx="12192000" cy="771712"/>
          </a:xfrm>
        </p:spPr>
        <p:txBody>
          <a:bodyPr/>
          <a:lstStyle/>
          <a:p>
            <a:r>
              <a:rPr lang="en-US" dirty="0"/>
              <a:t>github.com/drengskapur</a:t>
            </a:r>
          </a:p>
        </p:txBody>
      </p:sp>
    </p:spTree>
    <p:extLst>
      <p:ext uri="{BB962C8B-B14F-4D97-AF65-F5344CB8AC3E}">
        <p14:creationId xmlns:p14="http://schemas.microsoft.com/office/powerpoint/2010/main" val="3189859869"/>
      </p:ext>
    </p:extLst>
  </p:cSld>
  <p:clrMapOvr>
    <a:masterClrMapping/>
  </p:clrMapOvr>
  <mc:AlternateContent xmlns:mc="http://schemas.openxmlformats.org/markup-compatibility/2006" xmlns:p14="http://schemas.microsoft.com/office/powerpoint/2010/main">
    <mc:Choice Requires="p14">
      <p:transition spd="slow" p14:dur="900" advClick="0" advTm="9000">
        <p14:warp dir="in"/>
      </p:transition>
    </mc:Choice>
    <mc:Fallback xmlns="">
      <p:transition spd="slow" advClick="0" advTm="9000">
        <p:fade/>
      </p:transition>
    </mc:Fallback>
  </mc:AlternateContent>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{C9033E33-AF73-4224-8358-D871671CDF3E}tf11936837_win32</Template>
  <TotalTime>0</TotalTime>
  <Words>209</Words>
  <Application>Microsoft Office PowerPoint</Application>
  <PresentationFormat>Widescreen</PresentationFormat>
  <Paragraphs>26</Paragraphs>
  <Slides>4</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vt:i4>
      </vt:variant>
    </vt:vector>
  </HeadingPairs>
  <TitlesOfParts>
    <vt:vector size="12" baseType="lpstr">
      <vt:lpstr>Arial</vt:lpstr>
      <vt:lpstr>Arial Nova</vt:lpstr>
      <vt:lpstr>Biome</vt:lpstr>
      <vt:lpstr>Biome Light</vt:lpstr>
      <vt:lpstr>Calibri</vt:lpstr>
      <vt:lpstr>Segoe UI</vt:lpstr>
      <vt:lpstr>Söhne</vt:lpstr>
      <vt:lpstr>Office Theme</vt:lpstr>
      <vt:lpstr>ARTIFICIAL</vt:lpstr>
      <vt:lpstr>Deep Dive into AI</vt:lpstr>
      <vt:lpstr>Applications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2023-11-17T09:57:29Z</dcterms:created>
  <dcterms:modified xsi:type="dcterms:W3CDTF">2023-11-20T09:18:38Z</dcterms:modified>
</cp:coreProperties>
</file>

<file path=docProps/thumbnail.jpeg>
</file>